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8" r:id="rId4"/>
    <p:sldId id="265" r:id="rId5"/>
    <p:sldId id="272" r:id="rId6"/>
    <p:sldId id="287" r:id="rId7"/>
    <p:sldId id="281" r:id="rId8"/>
    <p:sldId id="282" r:id="rId9"/>
    <p:sldId id="264" r:id="rId10"/>
    <p:sldId id="274" r:id="rId11"/>
    <p:sldId id="283" r:id="rId12"/>
    <p:sldId id="286" r:id="rId13"/>
    <p:sldId id="288" r:id="rId14"/>
    <p:sldId id="28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3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B28A8-FC2E-4BFB-B9A1-0F63E013DC7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67945-CDA9-459F-8374-CA24C4B463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99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67945-CDA9-459F-8374-CA24C4B4634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69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04608-EDFE-DDD1-2D6B-E98C4ECA7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4AC23BD-DB64-1D43-3BED-ADBEC0B94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4AE813B-2698-51CA-F06A-C20C2603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9C4D3E-5CFB-3612-06B2-ED51D05DA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67945-CDA9-459F-8374-CA24C4B4634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92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A49F-3570-5221-3F41-8A8099FB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A4AC547-4A14-F7C6-D5CD-C662C0632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018ABE-015D-BE07-F07B-172B2E506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BB89B1-F1B9-CD46-939A-A5021E8EF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67945-CDA9-459F-8374-CA24C4B4634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123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A49F-3570-5221-3F41-8A8099FB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A4AC547-4A14-F7C6-D5CD-C662C0632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018ABE-015D-BE07-F07B-172B2E506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BB89B1-F1B9-CD46-939A-A5021E8EF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67945-CDA9-459F-8374-CA24C4B4634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38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8F13E3-8428-24A2-1644-C9EF98748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3A4B1C-96FA-10FD-2D92-24F567FD9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A38FEA-94CF-9948-95B6-FA7F61025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FA7FD6-5A0F-4284-35FD-7CB59FA0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8631B7-D2AB-C774-D905-A1E3A271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24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45DE7-FFDA-556C-B4EB-27F6B96E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225DE1-F2A6-E577-3B73-5E259CD2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EF2B6-A9B6-57DF-1984-9F220B3FF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33A7D2-4ECA-8FA0-4698-B7A5F3BB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E3B7AC-BDC1-4532-26FD-9AF1B69A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10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716523-CC3B-F7B6-3337-CE8394123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46EEEE-86C5-23C5-C28B-2FE10977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1836E7-91EB-E25B-3029-70D5266F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414FD5-DB4B-9FEE-EA6C-70FF87C7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35FA97-CAFA-F477-3547-B8DCA1E1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5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069D5-A750-C02C-681B-6B4362D2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8C8B6D-2275-F580-E17C-67F1068C4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FB9A52-96E2-5957-ABED-DD74DADD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E2C1CC-A0C8-716E-15E2-75FF651E6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79552E-99F9-97A1-F764-8B24E4E3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6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5781F-60C6-4A8B-5413-0EB9C653A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9F2B2C-4164-5611-F125-036608769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C0A761-9C1F-B867-82E4-E950658A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5AB27F-7F57-B668-31A8-FD56AAC69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AB4BE4-ADB7-E6FC-2AB8-157E6994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8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3F2BC-3322-546A-782A-0CF20D9D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A2983-1C09-2575-5E00-FB5FC6409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FF1762-6138-9999-1915-5CE5D8587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DB0DC3-D423-96F1-2E35-29FBA4B5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252884-CE15-8E11-1026-0FCB0DE9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642F51-351A-11EA-EEAF-3163A416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88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E36891-E884-9E7E-4216-714229997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E05FDF-F280-3969-E243-7CF2E72FF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56145F-5450-82F2-45B7-F4C07324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181AE7-F4F4-4F60-7C28-C16B48169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DECC2B-D8FA-225C-F533-C0E19314E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014C26-D16D-E23A-0ABD-9EDD8231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68EB323-2D2A-D6B4-CFC5-4E56F926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7ADF59-D5F0-D33D-A855-9F771699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7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A3732-0140-32AF-2E21-230BB35B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A5A174D-B72C-1F48-4DDB-E32A324C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50C213-1092-FB8B-7733-E6406C82C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B8BEEC-4546-6426-6E29-CF1463B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0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ADEAE46-A39A-AC92-5BBF-80EEE73F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C06E1D-B28B-FD53-C41A-ED25437B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6E1CB2-981D-1D77-ACD3-7FA57F61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67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3D292-9B4F-D252-A2A6-C1E26AEC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F505ED-A804-C7C3-7EDF-EAB096CB6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EEEBF8-DE20-B94B-A25B-AF566EFB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A92172-1DC4-254D-D358-A6027670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CE41C9-750B-05E4-9FDA-23715A1F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F600D9-84E6-D800-576C-3851EF2D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71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D7A7F-CBBC-F68B-5629-2B23D5C5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92BA40E-4151-0EEA-F743-C08A1E3FD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E59DE94-216D-E4F7-E5FC-FA1527D2F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26C6784-DB5F-CE85-6CDA-C8D888B8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42F295-E6AE-EE27-23E8-7631BB4D3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19FE1E-447A-16F1-B810-0C9E0FA3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56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9B236-548E-B940-7029-28AD89420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FFEF1D-C16A-96D9-0240-C3C8EE400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9F5861-B736-1DAC-0EC8-3CE8510A0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FB8AD3-4671-4A50-9921-2B54B5C76E7E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4C58E8-FF58-A7BC-D97F-90EF6FE86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064913-3172-2091-8AA3-FB6ECD1A5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C25A89-941E-499A-AEB9-BE660E8CCC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89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Изображение пина-истории">
            <a:extLst>
              <a:ext uri="{FF2B5EF4-FFF2-40B4-BE49-F238E27FC236}">
                <a16:creationId xmlns:a16="http://schemas.microsoft.com/office/drawing/2014/main" id="{92C79771-7288-8ECD-3104-6772F4C9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6997" y="-2667001"/>
            <a:ext cx="6858001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6988B4-2254-27F9-CDF5-59EFE8FB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4564" y="1757077"/>
            <a:ext cx="8846176" cy="2111671"/>
          </a:xfrm>
        </p:spPr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222222"/>
                </a:solidFill>
                <a:effectLst/>
                <a:latin typeface="Angst Normal" pitchFamily="2" charset="0"/>
              </a:rPr>
              <a:t>Итоговый проект</a:t>
            </a:r>
            <a:r>
              <a:rPr lang="en-US" b="0" i="0" dirty="0">
                <a:solidFill>
                  <a:srgbClr val="222222"/>
                </a:solidFill>
                <a:effectLst/>
                <a:latin typeface="Angst Normal" pitchFamily="2" charset="0"/>
              </a:rPr>
              <a:t>.</a:t>
            </a:r>
            <a:r>
              <a:rPr lang="ru-RU" b="0" i="0" dirty="0">
                <a:solidFill>
                  <a:srgbClr val="222222"/>
                </a:solidFill>
                <a:effectLst/>
                <a:latin typeface="Angst Normal" pitchFamily="2" charset="0"/>
              </a:rPr>
              <a:t/>
            </a:r>
            <a:br>
              <a:rPr lang="ru-RU" b="0" i="0" dirty="0">
                <a:solidFill>
                  <a:srgbClr val="222222"/>
                </a:solidFill>
                <a:effectLst/>
                <a:latin typeface="Angst Normal" pitchFamily="2" charset="0"/>
              </a:rPr>
            </a:br>
            <a:r>
              <a:rPr lang="ru-RU" b="0" i="0" dirty="0" err="1" smtClean="0">
                <a:solidFill>
                  <a:srgbClr val="222222"/>
                </a:solidFill>
                <a:effectLst/>
                <a:latin typeface="Angst Normal" pitchFamily="2" charset="0"/>
              </a:rPr>
              <a:t>Ветклиника</a:t>
            </a:r>
            <a:r>
              <a:rPr lang="ru-RU" b="0" i="0" dirty="0" smtClean="0">
                <a:solidFill>
                  <a:srgbClr val="222222"/>
                </a:solidFill>
                <a:effectLst/>
                <a:latin typeface="Angst Normal" pitchFamily="2" charset="0"/>
              </a:rPr>
              <a:t> </a:t>
            </a:r>
            <a:br>
              <a:rPr lang="ru-RU" b="0" i="0" dirty="0" smtClean="0">
                <a:solidFill>
                  <a:srgbClr val="222222"/>
                </a:solidFill>
                <a:effectLst/>
                <a:latin typeface="Angst Normal" pitchFamily="2" charset="0"/>
              </a:rPr>
            </a:br>
            <a:r>
              <a:rPr lang="en-US" b="0" i="0" dirty="0" smtClean="0">
                <a:solidFill>
                  <a:srgbClr val="222222"/>
                </a:solidFill>
                <a:effectLst/>
                <a:latin typeface="Angst Normal" pitchFamily="2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Angst Normal" pitchFamily="2" charset="0"/>
              </a:rPr>
              <a:t>LOVELYPAWS”</a:t>
            </a:r>
            <a:endParaRPr lang="ru-RU" b="1" dirty="0">
              <a:latin typeface="Angst Normal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6C5AA0-CB68-548D-275D-8922C3AE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6740" y="4145285"/>
            <a:ext cx="9144000" cy="1655762"/>
          </a:xfrm>
        </p:spPr>
        <p:txBody>
          <a:bodyPr>
            <a:normAutofit/>
          </a:bodyPr>
          <a:lstStyle/>
          <a:p>
            <a:r>
              <a:rPr lang="ru-RU" dirty="0">
                <a:latin typeface="Arista Pro Alternate ExtraLight" panose="00000500000000000000" pitchFamily="2" charset="0"/>
              </a:rPr>
              <a:t>Выполнили студентки 1 курса, группа 14124</a:t>
            </a:r>
            <a:br>
              <a:rPr lang="ru-RU" dirty="0">
                <a:latin typeface="Arista Pro Alternate ExtraLight" panose="00000500000000000000" pitchFamily="2" charset="0"/>
              </a:rPr>
            </a:br>
            <a:r>
              <a:rPr lang="ru-RU" dirty="0">
                <a:latin typeface="Arista Pro ExtraLight" panose="02000506020000020004" pitchFamily="2" charset="0"/>
              </a:rPr>
              <a:t>«</a:t>
            </a:r>
            <a:r>
              <a:rPr lang="ru-RU" b="0" i="0" dirty="0">
                <a:solidFill>
                  <a:srgbClr val="222222"/>
                </a:solidFill>
                <a:effectLst/>
                <a:latin typeface="Arista Pro ExtraLight" panose="02000506020000020004" pitchFamily="2" charset="0"/>
              </a:rPr>
              <a:t>Языки разметки гипертекста и программирования скриптов</a:t>
            </a:r>
            <a:r>
              <a:rPr lang="ru-RU" dirty="0">
                <a:latin typeface="Arista Pro ExtraLight" panose="02000506020000020004" pitchFamily="2" charset="0"/>
              </a:rPr>
              <a:t>»</a:t>
            </a:r>
          </a:p>
          <a:p>
            <a:r>
              <a:rPr lang="ru-RU" u="sng" dirty="0">
                <a:latin typeface="Arista Pro Alternate ExtraLight" panose="00000500000000000000" pitchFamily="2" charset="0"/>
              </a:rPr>
              <a:t>Голубева Камилла и Михайлова Вероника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1FEC347-E2F0-0550-4F6D-71C3F1CF73BE}"/>
              </a:ext>
            </a:extLst>
          </p:cNvPr>
          <p:cNvCxnSpPr>
            <a:cxnSpLocks/>
          </p:cNvCxnSpPr>
          <p:nvPr/>
        </p:nvCxnSpPr>
        <p:spPr>
          <a:xfrm>
            <a:off x="59196" y="4322020"/>
            <a:ext cx="0" cy="25491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397A6B1-FD70-9EFA-D17B-42E7AD9822A0}"/>
              </a:ext>
            </a:extLst>
          </p:cNvPr>
          <p:cNvCxnSpPr>
            <a:cxnSpLocks/>
          </p:cNvCxnSpPr>
          <p:nvPr/>
        </p:nvCxnSpPr>
        <p:spPr>
          <a:xfrm>
            <a:off x="112910" y="4322020"/>
            <a:ext cx="0" cy="25491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19711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82909-B5CB-5D31-6F15-9BBD56E23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A8C59D7-D9D3-C7B2-9642-8E7BB411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7000" y="-2666998"/>
            <a:ext cx="6858001" cy="121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F09E87-B829-2AE1-AC32-F7452540F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70" y="869029"/>
            <a:ext cx="2888647" cy="51199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D996B2-8A5D-8EBB-39F7-6485D8E59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67" y="869029"/>
            <a:ext cx="2879101" cy="511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6203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CB870-7CEA-4463-C455-69352EECB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4270AEC-13C3-D72C-B860-1A6F78EE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0"/>
          <a:stretch/>
        </p:blipFill>
        <p:spPr bwMode="auto">
          <a:xfrm rot="16200000">
            <a:off x="2667001" y="-2666999"/>
            <a:ext cx="6858000" cy="1219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DEB74-A0B3-BDD7-066A-8F15E896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05" y="407073"/>
            <a:ext cx="10515600" cy="888121"/>
          </a:xfrm>
        </p:spPr>
        <p:txBody>
          <a:bodyPr/>
          <a:lstStyle/>
          <a:p>
            <a:pPr algn="ctr"/>
            <a:r>
              <a:rPr lang="ru-RU" b="1" dirty="0">
                <a:latin typeface="Angst Normal" pitchFamily="2" charset="0"/>
              </a:rPr>
              <a:t>Модульная сетка: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1668F9-3F81-0C87-89EC-5A14E846B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57" y="1670189"/>
            <a:ext cx="6383838" cy="48128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4630F7-8F18-7D91-6C51-383A14265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78" y="1670189"/>
            <a:ext cx="3628121" cy="48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819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CCE0-7282-9053-FCE1-8FA3F4F5B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EDE5628-7F51-0993-FDF6-665577907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0"/>
          <a:stretch/>
        </p:blipFill>
        <p:spPr bwMode="auto">
          <a:xfrm rot="16200000">
            <a:off x="2667001" y="-2666999"/>
            <a:ext cx="6858000" cy="1219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BCDD78-2690-C875-49D3-34618C56B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76" y="133925"/>
            <a:ext cx="3705844" cy="65901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DD0DE-EF22-4380-6A2F-AA27EB630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786" y="133923"/>
            <a:ext cx="3718132" cy="65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024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CCE0-7282-9053-FCE1-8FA3F4F5B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EDE5628-7F51-0993-FDF6-665577907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0"/>
          <a:stretch/>
        </p:blipFill>
        <p:spPr bwMode="auto">
          <a:xfrm rot="16200000">
            <a:off x="2667001" y="-2666999"/>
            <a:ext cx="6858000" cy="1219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1" y="994202"/>
            <a:ext cx="10906298" cy="558947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027154" y="407664"/>
            <a:ext cx="4476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latin typeface="Angst Normal" pitchFamily="2" charset="0"/>
              </a:rPr>
              <a:t>Схема переходов: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9878024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E2C7A-EC56-92E1-5AE7-86C33E20D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39C73DE-A622-5123-2DB3-457E4C184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" b="4761"/>
          <a:stretch/>
        </p:blipFill>
        <p:spPr bwMode="auto">
          <a:xfrm rot="16200000">
            <a:off x="2667000" y="-2667001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8BFDA22-5C46-705A-5321-90380852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33733"/>
            <a:ext cx="11015751" cy="88812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latin typeface="Angst Normal" pitchFamily="2" charset="0"/>
              </a:rPr>
              <a:t>Цветовая схема </a:t>
            </a:r>
            <a:r>
              <a:rPr lang="ru-RU" b="1" dirty="0">
                <a:latin typeface="Angst Normal" pitchFamily="2" charset="0"/>
              </a:rPr>
              <a:t>и </a:t>
            </a:r>
            <a:br>
              <a:rPr lang="ru-RU" b="1" dirty="0">
                <a:latin typeface="Angst Normal" pitchFamily="2" charset="0"/>
              </a:rPr>
            </a:br>
            <a:r>
              <a:rPr lang="ru-RU" b="1" dirty="0">
                <a:latin typeface="Angst Normal" pitchFamily="2" charset="0"/>
              </a:rPr>
              <a:t>шрифты: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9EFC26F-4C41-C068-1562-17A693ED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70" t="17530" r="15680" b="16107"/>
          <a:stretch/>
        </p:blipFill>
        <p:spPr>
          <a:xfrm>
            <a:off x="1046489" y="1264862"/>
            <a:ext cx="3636079" cy="51967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0716B9-91D0-75D5-1263-1D5A46F0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743" b="16243"/>
          <a:stretch/>
        </p:blipFill>
        <p:spPr>
          <a:xfrm>
            <a:off x="4695318" y="2495941"/>
            <a:ext cx="4566667" cy="1866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68306C-B74D-C11E-2AAF-0C9A9FE868F0}"/>
              </a:ext>
            </a:extLst>
          </p:cNvPr>
          <p:cNvSpPr txBox="1"/>
          <p:nvPr/>
        </p:nvSpPr>
        <p:spPr>
          <a:xfrm>
            <a:off x="9539980" y="2704785"/>
            <a:ext cx="25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sta Pro ExtraLight" panose="02000506020000020004" pitchFamily="2" charset="0"/>
              </a:rPr>
              <a:t>- (В названиях)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B1089-9ABF-2F70-FE5B-2EC0EFF5F8D9}"/>
              </a:ext>
            </a:extLst>
          </p:cNvPr>
          <p:cNvSpPr txBox="1"/>
          <p:nvPr/>
        </p:nvSpPr>
        <p:spPr>
          <a:xfrm>
            <a:off x="9539980" y="3188931"/>
            <a:ext cx="258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sta Pro ExtraLight" panose="02000506020000020004" pitchFamily="2" charset="0"/>
              </a:rPr>
              <a:t>- (В слоганах)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03820-59CF-6E86-584A-CB49AE2B916F}"/>
              </a:ext>
            </a:extLst>
          </p:cNvPr>
          <p:cNvSpPr txBox="1"/>
          <p:nvPr/>
        </p:nvSpPr>
        <p:spPr>
          <a:xfrm>
            <a:off x="9539981" y="3644139"/>
            <a:ext cx="2582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sta Pro ExtraLight" panose="02000506020000020004" pitchFamily="2" charset="0"/>
              </a:rPr>
              <a:t>- (В основном </a:t>
            </a:r>
          </a:p>
          <a:p>
            <a:r>
              <a:rPr lang="ru-RU" sz="2400" dirty="0">
                <a:latin typeface="Arista Pro ExtraLight" panose="02000506020000020004" pitchFamily="2" charset="0"/>
              </a:rPr>
              <a:t>тексте)</a:t>
            </a:r>
          </a:p>
        </p:txBody>
      </p:sp>
    </p:spTree>
    <p:extLst>
      <p:ext uri="{BB962C8B-B14F-4D97-AF65-F5344CB8AC3E}">
        <p14:creationId xmlns:p14="http://schemas.microsoft.com/office/powerpoint/2010/main" val="8734311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75AD6A-B2CC-2138-3239-3688BBD7C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7000" y="-2666998"/>
            <a:ext cx="6858001" cy="121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C2A0A-B529-AB3B-5584-7F79D025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30633"/>
            <a:ext cx="10515600" cy="888121"/>
          </a:xfrm>
        </p:spPr>
        <p:txBody>
          <a:bodyPr/>
          <a:lstStyle/>
          <a:p>
            <a:pPr algn="ctr"/>
            <a:r>
              <a:rPr lang="ru-RU" b="1" dirty="0">
                <a:latin typeface="Angst Normal" pitchFamily="2" charset="0"/>
              </a:rPr>
              <a:t>Наш сайт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2E8CCF-A679-FC2E-4B43-76A372A95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472" y="1703156"/>
            <a:ext cx="10209055" cy="4348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latin typeface="Arista Pro ExtraLight" panose="02000506020000020004" pitchFamily="2" charset="0"/>
              </a:rPr>
              <a:t>Целевая аудитория ветеринарной клиники — это, прежде всего, владельцы домашних животных, которые активно заботятся о здоровье, благополучии и долголетии своих питомцев. </a:t>
            </a:r>
          </a:p>
          <a:p>
            <a:pPr marL="0" indent="0">
              <a:buNone/>
            </a:pPr>
            <a:endParaRPr lang="ru-RU" dirty="0">
              <a:latin typeface="Arista Pro ExtraLight" panose="02000506020000020004" pitchFamily="2" charset="0"/>
            </a:endParaRPr>
          </a:p>
          <a:p>
            <a:pPr marL="0" indent="0">
              <a:buNone/>
            </a:pPr>
            <a:r>
              <a:rPr lang="ru-RU" dirty="0">
                <a:latin typeface="Arista Pro ExtraLight" panose="02000506020000020004" pitchFamily="2" charset="0"/>
              </a:rPr>
              <a:t>Сайт нашей ветклиники решает такие проблемы владельцев, как:</a:t>
            </a:r>
          </a:p>
          <a:p>
            <a:pPr marL="0" indent="0">
              <a:buNone/>
            </a:pPr>
            <a:r>
              <a:rPr lang="ru-RU" dirty="0">
                <a:latin typeface="Arista Pro ExtraLight" panose="02000506020000020004" pitchFamily="2" charset="0"/>
              </a:rPr>
              <a:t>•  Поиск ветеринарной помощи: Предлагает информацию о клинике, врачах и услугах.</a:t>
            </a:r>
          </a:p>
          <a:p>
            <a:pPr marL="0" indent="0">
              <a:buNone/>
            </a:pPr>
            <a:r>
              <a:rPr lang="ru-RU" dirty="0">
                <a:latin typeface="Arista Pro ExtraLight" panose="02000506020000020004" pitchFamily="2" charset="0"/>
              </a:rPr>
              <a:t>•  Быстрый доступ к контактам: Обеспечивает связь в экстренных случаях.</a:t>
            </a:r>
          </a:p>
          <a:p>
            <a:pPr marL="0" indent="0">
              <a:buNone/>
            </a:pPr>
            <a:r>
              <a:rPr lang="ru-RU" dirty="0">
                <a:latin typeface="Arista Pro ExtraLight" panose="02000506020000020004" pitchFamily="2" charset="0"/>
              </a:rPr>
              <a:t>•  Удобство записи: Позволяет записаться онлайн.</a:t>
            </a:r>
          </a:p>
          <a:p>
            <a:pPr marL="0" indent="0">
              <a:buNone/>
            </a:pPr>
            <a:r>
              <a:rPr lang="ru-RU" dirty="0">
                <a:latin typeface="Arista Pro ExtraLight" panose="02000506020000020004" pitchFamily="2" charset="0"/>
              </a:rPr>
              <a:t>•  Прозрачность: Предоставляет информацию об услугах и ценах.</a:t>
            </a:r>
          </a:p>
          <a:p>
            <a:pPr marL="0" indent="0">
              <a:buNone/>
            </a:pPr>
            <a:r>
              <a:rPr lang="ru-RU" dirty="0">
                <a:latin typeface="Arista Pro ExtraLight" panose="02000506020000020004" pitchFamily="2" charset="0"/>
              </a:rPr>
              <a:t>•  Поддержка: Уменьшает тревожность, предлагая отзывы и информацию о врачах.</a:t>
            </a:r>
          </a:p>
          <a:p>
            <a:pPr marL="0" indent="0">
              <a:buNone/>
            </a:pPr>
            <a:r>
              <a:rPr lang="ru-RU" dirty="0">
                <a:latin typeface="Arista Pro ExtraLight" panose="02000506020000020004" pitchFamily="2" charset="0"/>
              </a:rPr>
              <a:t>•  Экономия времени: Объединяет всю необходимую информацию в одном месте.</a:t>
            </a:r>
          </a:p>
          <a:p>
            <a:pPr marL="0" indent="0">
              <a:buNone/>
            </a:pPr>
            <a:r>
              <a:rPr lang="ru-RU" dirty="0">
                <a:latin typeface="Arista Pro ExtraLight" panose="02000506020000020004" pitchFamily="2" charset="0"/>
              </a:rPr>
              <a:t>•  Гибкость: Позволяет планировать визиты.</a:t>
            </a:r>
          </a:p>
        </p:txBody>
      </p:sp>
    </p:spTree>
    <p:extLst>
      <p:ext uri="{BB962C8B-B14F-4D97-AF65-F5344CB8AC3E}">
        <p14:creationId xmlns:p14="http://schemas.microsoft.com/office/powerpoint/2010/main" val="230953616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9B5B4-ECC0-63C2-56F1-BF7C23FDD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A884C47-99E0-6449-F5ED-089562B82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7000" y="-2666998"/>
            <a:ext cx="6858001" cy="121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CC786-8F26-8564-F0C2-9C1520506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30633"/>
            <a:ext cx="10515600" cy="888121"/>
          </a:xfrm>
        </p:spPr>
        <p:txBody>
          <a:bodyPr/>
          <a:lstStyle/>
          <a:p>
            <a:pPr algn="ctr"/>
            <a:r>
              <a:rPr lang="ru-RU" b="1" dirty="0">
                <a:latin typeface="Angst Normal" pitchFamily="2" charset="0"/>
              </a:rPr>
              <a:t>Анализ аналогов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EE52507-3B2E-2E8D-BAFB-82C3A909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076" y="1662904"/>
            <a:ext cx="3729583" cy="43086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998F07-E8A0-3D9A-CA36-D87CDEC44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887" y="1662904"/>
            <a:ext cx="3650619" cy="43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51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3181323-3BE4-5F14-19D2-3758745AB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0"/>
          <a:stretch/>
        </p:blipFill>
        <p:spPr bwMode="auto">
          <a:xfrm rot="16200000">
            <a:off x="2667001" y="-2666999"/>
            <a:ext cx="6858000" cy="1219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A0272DF-AD32-9CB8-21CB-A411969FC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015" y="2549388"/>
            <a:ext cx="8055096" cy="4157736"/>
          </a:xfrm>
        </p:spPr>
        <p:txBody>
          <a:bodyPr>
            <a:normAutofit/>
          </a:bodyPr>
          <a:lstStyle/>
          <a:p>
            <a:r>
              <a:rPr lang="ru-RU" dirty="0">
                <a:latin typeface="Arista Pro Alternate ExtraLight" panose="00000500000000000000" pitchFamily="2" charset="0"/>
              </a:rPr>
              <a:t>Мы лечим сердца, бьющиеся рядом с вами</a:t>
            </a:r>
          </a:p>
          <a:p>
            <a:r>
              <a:rPr lang="ru-RU" dirty="0">
                <a:latin typeface="Arista Pro Alternate ExtraLight" panose="00000500000000000000" pitchFamily="2" charset="0"/>
              </a:rPr>
              <a:t>С любовью к животным, профессионально к здоровью</a:t>
            </a:r>
          </a:p>
          <a:p>
            <a:r>
              <a:rPr lang="ru-RU" dirty="0">
                <a:latin typeface="Arista Pro Alternate ExtraLight" panose="00000500000000000000" pitchFamily="2" charset="0"/>
              </a:rPr>
              <a:t>Мы говорим "люблю" на языке ветеринарии</a:t>
            </a:r>
          </a:p>
          <a:p>
            <a:r>
              <a:rPr lang="ru-RU" dirty="0">
                <a:latin typeface="Arista Pro Alternate ExtraLight" panose="00000500000000000000" pitchFamily="2" charset="0"/>
              </a:rPr>
              <a:t>Ваша любовь, наша забота</a:t>
            </a:r>
          </a:p>
          <a:p>
            <a:r>
              <a:rPr lang="ru-RU" dirty="0">
                <a:latin typeface="Arista Pro Alternate ExtraLight" panose="00000500000000000000" pitchFamily="2" charset="0"/>
              </a:rPr>
              <a:t>Здоровье ваших питомцев — это просто</a:t>
            </a:r>
          </a:p>
          <a:p>
            <a:endParaRPr lang="ru-RU" dirty="0">
              <a:latin typeface="Arista Pro Alternate ExtraLight" panose="00000500000000000000" pitchFamily="2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01C2F2-0CDB-45E3-915E-DAE52B6D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323"/>
            <a:ext cx="10515600" cy="888121"/>
          </a:xfrm>
        </p:spPr>
        <p:txBody>
          <a:bodyPr/>
          <a:lstStyle/>
          <a:p>
            <a:pPr algn="ctr"/>
            <a:r>
              <a:rPr lang="ru-RU" b="1" dirty="0">
                <a:latin typeface="Angst Normal" pitchFamily="2" charset="0"/>
              </a:rPr>
              <a:t>НАШИ СЛОГАНЫ:</a:t>
            </a:r>
          </a:p>
        </p:txBody>
      </p:sp>
    </p:spTree>
    <p:extLst>
      <p:ext uri="{BB962C8B-B14F-4D97-AF65-F5344CB8AC3E}">
        <p14:creationId xmlns:p14="http://schemas.microsoft.com/office/powerpoint/2010/main" val="32144803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D0B31E3-A27F-9A2A-7BAC-85D7CF31D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 bwMode="auto">
          <a:xfrm rot="162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F106C132-513B-C25C-C030-53B61A111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437" y="1651182"/>
            <a:ext cx="5910121" cy="4455678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4D0EE-32A0-F835-23CF-0DB28ACC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63061"/>
            <a:ext cx="10515600" cy="888121"/>
          </a:xfrm>
        </p:spPr>
        <p:txBody>
          <a:bodyPr/>
          <a:lstStyle/>
          <a:p>
            <a:pPr algn="ctr"/>
            <a:r>
              <a:rPr lang="ru-RU" b="1" dirty="0" err="1">
                <a:latin typeface="Angst Normal" pitchFamily="2" charset="0"/>
              </a:rPr>
              <a:t>Варфреймы</a:t>
            </a:r>
            <a:r>
              <a:rPr lang="ru-RU" b="1" dirty="0">
                <a:latin typeface="Angst Normal" pitchFamily="2" charset="0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7C5627-BE17-4C8F-F9F8-0ED86FD088F9}"/>
              </a:ext>
            </a:extLst>
          </p:cNvPr>
          <p:cNvSpPr txBox="1"/>
          <p:nvPr/>
        </p:nvSpPr>
        <p:spPr>
          <a:xfrm>
            <a:off x="4868428" y="6103920"/>
            <a:ext cx="2722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Arista Pro ExtraLight" panose="02000506020000020004" pitchFamily="2" charset="0"/>
              </a:rPr>
              <a:t>Компьютер: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95767"/>
            <a:ext cx="5929300" cy="44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212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D0B31E3-A27F-9A2A-7BAC-85D7CF31D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 bwMode="auto">
          <a:xfrm rot="162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4D0EE-32A0-F835-23CF-0DB28ACC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6520"/>
            <a:ext cx="10515600" cy="888121"/>
          </a:xfrm>
        </p:spPr>
        <p:txBody>
          <a:bodyPr/>
          <a:lstStyle/>
          <a:p>
            <a:pPr algn="ctr"/>
            <a:r>
              <a:rPr lang="ru-RU" b="1" dirty="0" err="1">
                <a:latin typeface="Angst Normal" pitchFamily="2" charset="0"/>
              </a:rPr>
              <a:t>Варфреймы</a:t>
            </a:r>
            <a:r>
              <a:rPr lang="ru-RU" b="1" dirty="0">
                <a:latin typeface="Angst Normal" pitchFamily="2" charset="0"/>
              </a:rPr>
              <a:t>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80D11C-03DA-9C96-A690-9145F842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8" y="1471690"/>
            <a:ext cx="3637459" cy="48252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8818B9-9850-B44C-EB25-6880F9256A92}"/>
              </a:ext>
            </a:extLst>
          </p:cNvPr>
          <p:cNvSpPr txBox="1"/>
          <p:nvPr/>
        </p:nvSpPr>
        <p:spPr>
          <a:xfrm>
            <a:off x="5125296" y="6072845"/>
            <a:ext cx="2722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Arista Pro ExtraLight" panose="02000506020000020004" pitchFamily="2" charset="0"/>
              </a:rPr>
              <a:t>Планшет: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337" y="1538655"/>
            <a:ext cx="3558240" cy="4758236"/>
          </a:xfrm>
        </p:spPr>
      </p:pic>
    </p:spTree>
    <p:extLst>
      <p:ext uri="{BB962C8B-B14F-4D97-AF65-F5344CB8AC3E}">
        <p14:creationId xmlns:p14="http://schemas.microsoft.com/office/powerpoint/2010/main" val="19757156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41406-FDE0-B15E-4559-E325FF250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0E50DB9-B5F7-F310-EB6A-9DC3D548C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 bwMode="auto">
          <a:xfrm rot="162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C9DEDDDF-7F74-92F6-7DF0-E45B88312D08}"/>
              </a:ext>
            </a:extLst>
          </p:cNvPr>
          <p:cNvSpPr/>
          <p:nvPr/>
        </p:nvSpPr>
        <p:spPr>
          <a:xfrm>
            <a:off x="1490865" y="61264"/>
            <a:ext cx="3748342" cy="1047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07331C-1E67-1F17-0204-00A1F4AE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63" y="584774"/>
            <a:ext cx="3318718" cy="59017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572D69-C6A0-FFF6-6A20-9F32FFC86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75" y="584772"/>
            <a:ext cx="3329722" cy="5901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B960DA-596E-68BE-A6F4-A49D706CDAAA}"/>
              </a:ext>
            </a:extLst>
          </p:cNvPr>
          <p:cNvSpPr txBox="1"/>
          <p:nvPr/>
        </p:nvSpPr>
        <p:spPr>
          <a:xfrm>
            <a:off x="-1" y="200051"/>
            <a:ext cx="119963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err="1" smtClean="0">
                <a:latin typeface="Arista Pro ExtraLight" panose="02000506020000020004" pitchFamily="2" charset="0"/>
              </a:rPr>
              <a:t>Варфреймы</a:t>
            </a:r>
            <a:r>
              <a:rPr lang="ru-RU" sz="4400" dirty="0" smtClean="0">
                <a:latin typeface="Arista Pro ExtraLight" panose="02000506020000020004" pitchFamily="2" charset="0"/>
              </a:rPr>
              <a:t>:</a:t>
            </a:r>
            <a:endParaRPr lang="ru-RU" sz="4400" dirty="0">
              <a:latin typeface="Arista Pro ExtraLight" panose="02000506020000020004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189605" y="6074258"/>
            <a:ext cx="2239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Arista Pro ExtraLight" panose="02000506020000020004" pitchFamily="2" charset="0"/>
              </a:rPr>
              <a:t>Телефон:</a:t>
            </a:r>
            <a:endParaRPr lang="ru-RU" sz="3600" dirty="0">
              <a:latin typeface="Arista Pro ExtraLight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456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40E90-B618-CC2E-6C86-6CCB2531F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DF8B46-5C9F-038D-D24C-52557013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7000" y="-2666998"/>
            <a:ext cx="6858001" cy="121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5B0F2BF-6300-1ED3-EFA2-890EA36F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30633"/>
            <a:ext cx="10515600" cy="888121"/>
          </a:xfrm>
        </p:spPr>
        <p:txBody>
          <a:bodyPr/>
          <a:lstStyle/>
          <a:p>
            <a:pPr algn="ctr"/>
            <a:r>
              <a:rPr lang="ru-RU" b="1" dirty="0" err="1" smtClean="0">
                <a:latin typeface="Angst Normal" pitchFamily="2" charset="0"/>
              </a:rPr>
              <a:t>Мокап</a:t>
            </a:r>
            <a:r>
              <a:rPr lang="ru-RU" b="1" dirty="0" smtClean="0">
                <a:latin typeface="Angst Normal" pitchFamily="2" charset="0"/>
              </a:rPr>
              <a:t>:</a:t>
            </a:r>
            <a:endParaRPr lang="ru-RU" b="1" dirty="0">
              <a:latin typeface="Angst Normal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4F3F91-6F57-6599-5E89-685F615D9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22" y="1594740"/>
            <a:ext cx="6975011" cy="43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1292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7B630-28EE-B6B3-9D9C-542782D50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971A59F-15DD-3278-1391-0941267EC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7000" y="-2666998"/>
            <a:ext cx="6858001" cy="121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E677C-844F-8E1E-5461-253AD114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12" y="871052"/>
            <a:ext cx="5413489" cy="888121"/>
          </a:xfrm>
        </p:spPr>
        <p:txBody>
          <a:bodyPr/>
          <a:lstStyle/>
          <a:p>
            <a:pPr algn="ctr"/>
            <a:r>
              <a:rPr lang="ru-RU" b="1" dirty="0">
                <a:latin typeface="Angst Normal" pitchFamily="2" charset="0"/>
              </a:rPr>
              <a:t>Макеты: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0F115B-DDF2-D606-196F-C69760800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12" y="1880391"/>
            <a:ext cx="5359070" cy="40402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A97D3B-07FB-4BF2-87D6-9AA4738CF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73" y="801250"/>
            <a:ext cx="3871612" cy="51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2209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209</Words>
  <Application>Microsoft Office PowerPoint</Application>
  <PresentationFormat>Широкоэкранный</PresentationFormat>
  <Paragraphs>40</Paragraphs>
  <Slides>14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Angst Normal</vt:lpstr>
      <vt:lpstr>Aptos</vt:lpstr>
      <vt:lpstr>Aptos Display</vt:lpstr>
      <vt:lpstr>Arial</vt:lpstr>
      <vt:lpstr>Arista Pro Alternate ExtraLight</vt:lpstr>
      <vt:lpstr>Arista Pro ExtraLight</vt:lpstr>
      <vt:lpstr>Тема Office</vt:lpstr>
      <vt:lpstr>Итоговый проект. Ветклиника  “LOVELYPAWS”</vt:lpstr>
      <vt:lpstr>Наш сайт</vt:lpstr>
      <vt:lpstr>Анализ аналогов</vt:lpstr>
      <vt:lpstr>НАШИ СЛОГАНЫ:</vt:lpstr>
      <vt:lpstr>Варфреймы:</vt:lpstr>
      <vt:lpstr>Варфреймы:</vt:lpstr>
      <vt:lpstr>Презентация PowerPoint</vt:lpstr>
      <vt:lpstr>Мокап:</vt:lpstr>
      <vt:lpstr>Макеты:</vt:lpstr>
      <vt:lpstr>Презентация PowerPoint</vt:lpstr>
      <vt:lpstr>Модульная сетка:</vt:lpstr>
      <vt:lpstr>Презентация PowerPoint</vt:lpstr>
      <vt:lpstr>Презентация PowerPoint</vt:lpstr>
      <vt:lpstr>Цветовая схема и  шрифты: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проект. Ветклиника  “LOVELYPAWS”</dc:title>
  <dc:creator>Голубева Камилла Дмитриевна</dc:creator>
  <cp:lastModifiedBy>Яна Михайлова</cp:lastModifiedBy>
  <cp:revision>9</cp:revision>
  <dcterms:created xsi:type="dcterms:W3CDTF">2025-11-30T15:28:29Z</dcterms:created>
  <dcterms:modified xsi:type="dcterms:W3CDTF">2025-12-24T06:19:12Z</dcterms:modified>
</cp:coreProperties>
</file>